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5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Pythagorean Theorem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4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ippo madagas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558473"/>
            <a:ext cx="1981200" cy="223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436" y="2558473"/>
            <a:ext cx="6239164" cy="360925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 Triangle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91000" y="4689020"/>
            <a:ext cx="21590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90 degree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6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Pythagorean </a:t>
            </a:r>
            <a:r>
              <a:rPr lang="en-US" dirty="0" smtClean="0"/>
              <a:t>theorem</a:t>
            </a:r>
            <a:endParaRPr lang="en-US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 the hypotenuse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Find the leg</a:t>
            </a:r>
            <a:endParaRPr lang="en-US" dirty="0"/>
          </a:p>
        </p:txBody>
      </p:sp>
      <p:pic>
        <p:nvPicPr>
          <p:cNvPr id="2052" name="Picture 4" descr="http://epmf.blox.pl/resource/lucasformul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43116"/>
            <a:ext cx="4718050" cy="14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punproject07.pbworks.com/f/1180053527/kima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38"/>
          <a:stretch/>
        </p:blipFill>
        <p:spPr bwMode="auto">
          <a:xfrm>
            <a:off x="6697370" y="4130203"/>
            <a:ext cx="4917606" cy="114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07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Pythagorean Triple. Label</a:t>
            </a:r>
            <a:endParaRPr lang="en-US" b="1" dirty="0"/>
          </a:p>
        </p:txBody>
      </p:sp>
      <p:sp>
        <p:nvSpPr>
          <p:cNvPr id="4" name="Right Triangle 3"/>
          <p:cNvSpPr/>
          <p:nvPr/>
        </p:nvSpPr>
        <p:spPr>
          <a:xfrm>
            <a:off x="2112435" y="4478867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>
            <a:off x="4580467" y="3742267"/>
            <a:ext cx="1858433" cy="1651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7992532" y="2607733"/>
            <a:ext cx="2904066" cy="278553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90255" y="471054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75965" y="555105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9635" y="4478867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02545" y="4478867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57091" y="565265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78764" y="411018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35273" y="40005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430327" y="583732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631664" y="374226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53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334</TotalTime>
  <Words>30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Unit 5 Vocabulary</vt:lpstr>
      <vt:lpstr>Right Triangle</vt:lpstr>
      <vt:lpstr>Pythagorean theorem</vt:lpstr>
      <vt:lpstr>Pythagorean Triple. Label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Vocabulary</dc:title>
  <dc:creator>Jasmine Sensabaugh</dc:creator>
  <cp:lastModifiedBy>Jasmine Sensabaugh</cp:lastModifiedBy>
  <cp:revision>5</cp:revision>
  <dcterms:created xsi:type="dcterms:W3CDTF">2016-11-09T13:13:40Z</dcterms:created>
  <dcterms:modified xsi:type="dcterms:W3CDTF">2016-11-10T16:47:09Z</dcterms:modified>
</cp:coreProperties>
</file>