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3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notesSlides/notesSlide4.xml" ContentType="application/vnd.openxmlformats-officedocument.presentationml.notesSlide+xml"/>
  <Override PartName="/ppt/tags/tag8.xml" ContentType="application/vnd.openxmlformats-officedocument.presentationml.tags+xml"/>
  <Override PartName="/ppt/webextensions/webextension1.xml" ContentType="application/vnd.ms-office.webextension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2"/>
  </p:notesMasterIdLst>
  <p:sldIdLst>
    <p:sldId id="256" r:id="rId2"/>
    <p:sldId id="259" r:id="rId3"/>
    <p:sldId id="261" r:id="rId4"/>
    <p:sldId id="258" r:id="rId5"/>
    <p:sldId id="262" r:id="rId6"/>
    <p:sldId id="257" r:id="rId7"/>
    <p:sldId id="263" r:id="rId8"/>
    <p:sldId id="260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40" d="100"/>
          <a:sy n="40" d="100"/>
        </p:scale>
        <p:origin x="48" y="6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FC4474-26BA-4C7F-8A81-0AC862A68422}" type="datetimeFigureOut">
              <a:rPr lang="en-US" smtClean="0"/>
              <a:t>4/3/2017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B24735-82CB-4EE7-A2DB-F1B16CD1D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4940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slide" Target="../slides/slide4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4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slide" Target="../slides/slide6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6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slide" Target="../slides/slide8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LiveSlide
http://www.math-play.com/Comparing-Rational-Numbers/comparing-rational-numbers-jeopardy-game.html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B24735-82CB-4EE7-A2DB-F1B16CD1D29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22480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LiveSlide
https://www.quia.com/pop/37541.html?AP_rand=605196122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B24735-82CB-4EE7-A2DB-F1B16CD1D29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2134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LiveSlide
http://www.math-play.com/rational-and-irrational-numbers-game/rational-and-irrational-numbers-game.html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B24735-82CB-4EE7-A2DB-F1B16CD1D29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8472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LiveSlide
http://staff.argyll.epsb.ca/jreed/math9/strand1/munchers.htm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B24735-82CB-4EE7-A2DB-F1B16CD1D29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9586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4/3/2017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4/3/2017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4/3/2017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microsoft.com/office/2011/relationships/webextension" Target="../webextensions/webextension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5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7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Real Number Review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effectLst/>
              </a:rPr>
              <a:t>BE RESPECTFUL, BE RESPONSIBLE, BE ENGGAGED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84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Clear Target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795" y="1847273"/>
            <a:ext cx="4155510" cy="473825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800" dirty="0" smtClean="0">
                <a:solidFill>
                  <a:srgbClr val="00B050"/>
                </a:solidFill>
              </a:rPr>
              <a:t>I  can: apply prior knowledge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 smtClean="0">
                <a:solidFill>
                  <a:srgbClr val="FFFF00"/>
                </a:solidFill>
              </a:rPr>
              <a:t>So that I can: classify, compare, and contrast real numbers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 smtClean="0">
                <a:solidFill>
                  <a:srgbClr val="FF0000"/>
                </a:solidFill>
              </a:rPr>
              <a:t>My goal is: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rgbClr val="FF0000"/>
                </a:solidFill>
              </a:rPr>
              <a:t>800 + on jeopardy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rgbClr val="FF0000"/>
                </a:solidFill>
              </a:rPr>
              <a:t>16+ on self-check DD</a:t>
            </a:r>
          </a:p>
          <a:p>
            <a:pPr marL="0" indent="0">
              <a:buNone/>
            </a:pPr>
            <a:endParaRPr lang="en-US" dirty="0" smtClean="0"/>
          </a:p>
        </p:txBody>
      </p:sp>
      <mc:AlternateContent xmlns:mc="http://schemas.openxmlformats.org/markup-compatibility/2006">
        <mc:Choice xmlns:we="http://schemas.microsoft.com/office/webextensions/webextension/2010/11" xmlns:pca="http://schemas.microsoft.com/office/powerpoint/2013/contentapp" Requires="we pca">
          <p:graphicFrame>
            <p:nvGraphicFramePr>
              <p:cNvPr id="4" name="Add-in 3" title="Slice Timer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659877396"/>
                  </p:ext>
                </p:extLst>
              </p:nvPr>
            </p:nvGraphicFramePr>
            <p:xfrm>
              <a:off x="6059055" y="1935921"/>
              <a:ext cx="4655127" cy="3772152"/>
            </p:xfrm>
            <a:graphic>
              <a:graphicData uri="http://schemas.microsoft.com/office/webextensions/webextension/2010/11">
                <we:webextensionref xmlns:we="http://schemas.microsoft.com/office/webextensions/webextension/2010/11" xmlns:r="http://schemas.openxmlformats.org/officeDocument/2006/relationships" r:id="rId2"/>
              </a:graphicData>
            </a:graphic>
          </p:graphicFrame>
        </mc:Choice>
        <mc:Fallback>
          <p:pic>
            <p:nvPicPr>
              <p:cNvPr id="4" name="Add-in 3" title="Slice Timer"/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059055" y="1935921"/>
                <a:ext cx="4655127" cy="3772152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784593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>
            <p:custDataLst>
              <p:tags r:id="rId1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254000"/>
            <a:ext cx="11684000" cy="635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7448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ffectLst/>
              </a:rPr>
              <a:t>Mustang </a:t>
            </a:r>
            <a:r>
              <a:rPr lang="en-US" dirty="0" smtClean="0">
                <a:effectLst/>
              </a:rPr>
              <a:t>check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effectLst/>
              </a:rPr>
              <a:t>Comparing Numbers Jeopardy: score=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4549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>
            <p:custDataLst>
              <p:tags r:id="rId1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254000"/>
            <a:ext cx="11684000" cy="635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9746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ffectLst/>
              </a:rPr>
              <a:t>Mustang </a:t>
            </a:r>
            <a:r>
              <a:rPr lang="en-US" dirty="0" smtClean="0">
                <a:effectLst/>
              </a:rPr>
              <a:t>check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effectLst/>
              </a:rPr>
              <a:t>Self-check drop down: score</a:t>
            </a:r>
            <a:r>
              <a:rPr lang="en-US" dirty="0" smtClean="0">
                <a:effectLst/>
              </a:rPr>
              <a:t>= </a:t>
            </a:r>
          </a:p>
        </p:txBody>
      </p:sp>
    </p:spTree>
    <p:extLst>
      <p:ext uri="{BB962C8B-B14F-4D97-AF65-F5344CB8AC3E}">
        <p14:creationId xmlns:p14="http://schemas.microsoft.com/office/powerpoint/2010/main" val="359748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>
            <p:custDataLst>
              <p:tags r:id="rId1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254000"/>
            <a:ext cx="11684000" cy="635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801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ffectLst/>
              </a:rPr>
              <a:t>Mustang </a:t>
            </a:r>
            <a:r>
              <a:rPr lang="en-US" dirty="0" smtClean="0">
                <a:effectLst/>
              </a:rPr>
              <a:t>check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effectLst/>
              </a:rPr>
              <a:t>Rational and Irrational card sort: score=</a:t>
            </a:r>
          </a:p>
        </p:txBody>
      </p:sp>
    </p:spTree>
    <p:extLst>
      <p:ext uri="{BB962C8B-B14F-4D97-AF65-F5344CB8AC3E}">
        <p14:creationId xmlns:p14="http://schemas.microsoft.com/office/powerpoint/2010/main" val="3745991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>
            <p:custDataLst>
              <p:tags r:id="rId1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136" y="689810"/>
            <a:ext cx="11504863" cy="59141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0968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ffectLst/>
              </a:rPr>
              <a:t>Mustang </a:t>
            </a:r>
            <a:r>
              <a:rPr lang="en-US" dirty="0" smtClean="0">
                <a:effectLst/>
              </a:rPr>
              <a:t>check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effectLst/>
              </a:rPr>
              <a:t>Number system muncher: complete=     yes        no     </a:t>
            </a:r>
          </a:p>
        </p:txBody>
      </p:sp>
    </p:spTree>
    <p:extLst>
      <p:ext uri="{BB962C8B-B14F-4D97-AF65-F5344CB8AC3E}">
        <p14:creationId xmlns:p14="http://schemas.microsoft.com/office/powerpoint/2010/main" val="3701055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POLL_EMBED_ID" val="eb07db40-c0af-4dc3-9e70-e0e7a97c2186"/>
  <p:tag name="__PE_POLL_URL" val="True"/>
  <p:tag name="__PE_ORIG_SIZE" val="50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POLL_EMBED_ID" val="8847dda3-bf4e-44c7-ba4d-a5060e004414"/>
  <p:tag name="__PE_POLL_URL" val="True"/>
  <p:tag name="__PE_ORIG_SIZE" val="50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POLL_EMBED_ID" val="e1d365b5-c153-4d5d-a2ff-7de345bd8152"/>
  <p:tag name="__PE_POLL_URL" val="True"/>
  <p:tag name="__PE_ORIG_SIZE" val="500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POLL_EMBED_ID" val="8abba102-918a-4778-bd4b-27150dd6b60d"/>
  <p:tag name="__PE_POLL_URL" val="True"/>
  <p:tag name="__PE_ORIG_SIZE" val="465.6842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742332"/>
      </a:dk2>
      <a:lt2>
        <a:srgbClr val="EE91A0"/>
      </a:lt2>
      <a:accent1>
        <a:srgbClr val="E03754"/>
      </a:accent1>
      <a:accent2>
        <a:srgbClr val="E86C2E"/>
      </a:accent2>
      <a:accent3>
        <a:srgbClr val="DAB250"/>
      </a:accent3>
      <a:accent4>
        <a:srgbClr val="60C4AA"/>
      </a:accent4>
      <a:accent5>
        <a:srgbClr val="51A9DB"/>
      </a:accent5>
      <a:accent6>
        <a:srgbClr val="976AC9"/>
      </a:accent6>
      <a:hlink>
        <a:srgbClr val="D5445E"/>
      </a:hlink>
      <a:folHlink>
        <a:srgbClr val="E17C8E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6B2E858E-683F-40D9-B4CB-284D097F3AC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webextensions/_rels/webextension1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webextensions/webextension1.xml><?xml version="1.0" encoding="utf-8"?>
<we:webextension xmlns:we="http://schemas.microsoft.com/office/webextensions/webextension/2010/11" id="{68FC4E2E-D26C-4CB3-A1A8-B49898A7FE36}">
  <we:reference id="wa104218071" version="1.0.0.0" store="en-US" storeType="OMEX"/>
  <we:alternateReferences>
    <we:reference id="wa104218071" version="1.0.0.0" store="wa104218071" storeType="OMEX"/>
  </we:alternateReferences>
  <we:properties>
    <we:property name="countdown" value="510"/>
    <we:property name="autostart" value="false"/>
  </we:properties>
  <we:bindings/>
  <we:snapshot xmlns:r="http://schemas.openxmlformats.org/officeDocument/2006/relationships" r:embed="rId1"/>
</we:webextension>
</file>

<file path=docProps/app.xml><?xml version="1.0" encoding="utf-8"?>
<Properties xmlns="http://schemas.openxmlformats.org/officeDocument/2006/extended-properties" xmlns:vt="http://schemas.openxmlformats.org/officeDocument/2006/docPropsVTypes">
  <Template>TM04033921[[fn=Damask]]</Template>
  <TotalTime>103</TotalTime>
  <Words>89</Words>
  <Application>Microsoft Office PowerPoint</Application>
  <PresentationFormat>Widescreen</PresentationFormat>
  <Paragraphs>24</Paragraphs>
  <Slides>10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Bookman Old Style</vt:lpstr>
      <vt:lpstr>Calibri</vt:lpstr>
      <vt:lpstr>Rockwell</vt:lpstr>
      <vt:lpstr>Wingdings</vt:lpstr>
      <vt:lpstr>Damask</vt:lpstr>
      <vt:lpstr>Real Number Review</vt:lpstr>
      <vt:lpstr>PowerPoint Presentation</vt:lpstr>
      <vt:lpstr>Mustang check</vt:lpstr>
      <vt:lpstr>PowerPoint Presentation</vt:lpstr>
      <vt:lpstr>Mustang check</vt:lpstr>
      <vt:lpstr>PowerPoint Presentation</vt:lpstr>
      <vt:lpstr>Mustang check</vt:lpstr>
      <vt:lpstr>PowerPoint Presentation</vt:lpstr>
      <vt:lpstr>Mustang check</vt:lpstr>
      <vt:lpstr>Clear Target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Real Number Review</dc:title>
  <dc:creator>Jasmine Sensabaugh</dc:creator>
  <cp:lastModifiedBy>Jasmine Sensabaugh</cp:lastModifiedBy>
  <cp:revision>8</cp:revision>
  <dcterms:created xsi:type="dcterms:W3CDTF">2017-04-03T19:58:13Z</dcterms:created>
  <dcterms:modified xsi:type="dcterms:W3CDTF">2017-04-03T21:41:57Z</dcterms:modified>
</cp:coreProperties>
</file>