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63A28F-65AC-4F8E-BA30-54CFA3422DD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A7C848-F342-4CE1-A386-0D762620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45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Used to locate a point</a:t>
            </a:r>
          </a:p>
          <a:p>
            <a:r>
              <a:rPr lang="en-US" sz="3600" dirty="0" smtClean="0"/>
              <a:t>Ordered Pairs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011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868241"/>
              </p:ext>
            </p:extLst>
          </p:nvPr>
        </p:nvGraphicFramePr>
        <p:xfrm>
          <a:off x="819150" y="2222500"/>
          <a:ext cx="5184294" cy="198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47">
                  <a:extLst>
                    <a:ext uri="{9D8B030D-6E8A-4147-A177-3AD203B41FA5}">
                      <a16:colId xmlns:a16="http://schemas.microsoft.com/office/drawing/2014/main" val="205823912"/>
                    </a:ext>
                  </a:extLst>
                </a:gridCol>
                <a:gridCol w="2592147">
                  <a:extLst>
                    <a:ext uri="{9D8B030D-6E8A-4147-A177-3AD203B41FA5}">
                      <a16:colId xmlns:a16="http://schemas.microsoft.com/office/drawing/2014/main" val="747255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76262" marR="762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marL="76262" marR="76262" anchor="ctr"/>
                </a:tc>
                <a:extLst>
                  <a:ext uri="{0D108BD9-81ED-4DB2-BD59-A6C34878D82A}">
                    <a16:rowId xmlns:a16="http://schemas.microsoft.com/office/drawing/2014/main" val="2464794331"/>
                  </a:ext>
                </a:extLst>
              </a:tr>
              <a:tr h="5008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62" marR="7626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62" marR="76262"/>
                </a:tc>
                <a:extLst>
                  <a:ext uri="{0D108BD9-81ED-4DB2-BD59-A6C34878D82A}">
                    <a16:rowId xmlns:a16="http://schemas.microsoft.com/office/drawing/2014/main" val="1820965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62" marR="7626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62" marR="76262"/>
                </a:tc>
                <a:extLst>
                  <a:ext uri="{0D108BD9-81ED-4DB2-BD59-A6C34878D82A}">
                    <a16:rowId xmlns:a16="http://schemas.microsoft.com/office/drawing/2014/main" val="11984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62" marR="76262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6262" marR="76262"/>
                </a:tc>
                <a:extLst>
                  <a:ext uri="{0D108BD9-81ED-4DB2-BD59-A6C34878D82A}">
                    <a16:rowId xmlns:a16="http://schemas.microsoft.com/office/drawing/2014/main" val="2463901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62" marR="7626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262" marR="76262"/>
                </a:tc>
                <a:extLst>
                  <a:ext uri="{0D108BD9-81ED-4DB2-BD59-A6C34878D82A}">
                    <a16:rowId xmlns:a16="http://schemas.microsoft.com/office/drawing/2014/main" val="3435954948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Used to organize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8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pic>
        <p:nvPicPr>
          <p:cNvPr id="1026" name="Picture 2" descr="Image result for graph slop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851" y="2580346"/>
            <a:ext cx="3555733" cy="355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4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_______________________________________________</a:t>
            </a:r>
          </a:p>
          <a:p>
            <a:r>
              <a:rPr lang="en-US" sz="3200" dirty="0" smtClean="0"/>
              <a:t>Horizontal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514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Y-AXIS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5000" dirty="0" smtClean="0"/>
              <a:t>|</a:t>
            </a:r>
          </a:p>
          <a:p>
            <a:r>
              <a:rPr lang="en-US" dirty="0" smtClean="0"/>
              <a:t>Vertical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2568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pic>
        <p:nvPicPr>
          <p:cNvPr id="2050" name="Picture 2" descr="Image result for graph orig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39" y="2222500"/>
            <a:ext cx="3777521" cy="36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62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same</a:t>
            </a:r>
          </a:p>
          <a:p>
            <a:r>
              <a:rPr lang="en-US" sz="4800" dirty="0" smtClean="0"/>
              <a:t>Not changing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412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Slope</a:t>
            </a:r>
          </a:p>
          <a:p>
            <a:r>
              <a:rPr lang="en-US" sz="4400" dirty="0" smtClean="0"/>
              <a:t>M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888182"/>
              </p:ext>
            </p:extLst>
          </p:nvPr>
        </p:nvGraphicFramePr>
        <p:xfrm>
          <a:off x="4063340" y="3347630"/>
          <a:ext cx="252996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966">
                  <a:extLst>
                    <a:ext uri="{9D8B030D-6E8A-4147-A177-3AD203B41FA5}">
                      <a16:colId xmlns:a16="http://schemas.microsoft.com/office/drawing/2014/main" val="11104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in Y</a:t>
                      </a:r>
                    </a:p>
                    <a:p>
                      <a:r>
                        <a:rPr lang="en-US" dirty="0" smtClean="0"/>
                        <a:t>-----------------</a:t>
                      </a:r>
                    </a:p>
                    <a:p>
                      <a:r>
                        <a:rPr lang="en-US" dirty="0" smtClean="0"/>
                        <a:t>Change in 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4208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30819"/>
              </p:ext>
            </p:extLst>
          </p:nvPr>
        </p:nvGraphicFramePr>
        <p:xfrm>
          <a:off x="7793003" y="3347630"/>
          <a:ext cx="341080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804">
                  <a:extLst>
                    <a:ext uri="{9D8B030D-6E8A-4147-A177-3AD203B41FA5}">
                      <a16:colId xmlns:a16="http://schemas.microsoft.com/office/drawing/2014/main" val="989769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Rise</a:t>
                      </a:r>
                    </a:p>
                    <a:p>
                      <a:r>
                        <a:rPr lang="en-US" dirty="0" smtClean="0"/>
                        <a:t>____________</a:t>
                      </a:r>
                    </a:p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38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647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747</TotalTime>
  <Words>47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Quotable</vt:lpstr>
      <vt:lpstr>Unit 3</vt:lpstr>
      <vt:lpstr>Coordinate Plane</vt:lpstr>
      <vt:lpstr>Table</vt:lpstr>
      <vt:lpstr>Graph</vt:lpstr>
      <vt:lpstr>X-AXIS</vt:lpstr>
      <vt:lpstr>Y-AXIS</vt:lpstr>
      <vt:lpstr>Origin</vt:lpstr>
      <vt:lpstr>Constant</vt:lpstr>
      <vt:lpstr>Rate of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Jasmine Sensabaugh</dc:creator>
  <cp:lastModifiedBy>Jasmine Sensabaugh</cp:lastModifiedBy>
  <cp:revision>8</cp:revision>
  <cp:lastPrinted>2016-09-12T15:20:40Z</cp:lastPrinted>
  <dcterms:created xsi:type="dcterms:W3CDTF">2016-09-12T12:04:57Z</dcterms:created>
  <dcterms:modified xsi:type="dcterms:W3CDTF">2016-09-15T14:37:55Z</dcterms:modified>
</cp:coreProperties>
</file>