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Math 2</a:t>
            </a:r>
            <a:r>
              <a:rPr lang="en-US" baseline="30000" dirty="0" smtClean="0"/>
              <a:t>nd</a:t>
            </a:r>
            <a:r>
              <a:rPr lang="en-US" dirty="0" smtClean="0"/>
              <a:t>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6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1145236"/>
          </a:xfrm>
        </p:spPr>
        <p:txBody>
          <a:bodyPr>
            <a:normAutofit/>
          </a:bodyPr>
          <a:lstStyle/>
          <a:p>
            <a:r>
              <a:rPr lang="en-US" dirty="0" smtClean="0"/>
              <a:t>No Touchy!!!</a:t>
            </a:r>
          </a:p>
          <a:p>
            <a:r>
              <a:rPr lang="en-US" dirty="0" smtClean="0"/>
              <a:t>Parallel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2145" y="2438399"/>
            <a:ext cx="4404014" cy="433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59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1209891"/>
          </a:xfrm>
        </p:spPr>
        <p:txBody>
          <a:bodyPr>
            <a:normAutofit/>
          </a:bodyPr>
          <a:lstStyle/>
          <a:p>
            <a:r>
              <a:rPr lang="en-US" dirty="0" smtClean="0"/>
              <a:t>1 Touchy!</a:t>
            </a:r>
          </a:p>
          <a:p>
            <a:r>
              <a:rPr lang="en-US" dirty="0" smtClean="0"/>
              <a:t>Intersecting -Cross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666999"/>
            <a:ext cx="4826000" cy="377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4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1025163"/>
          </a:xfrm>
        </p:spPr>
        <p:txBody>
          <a:bodyPr>
            <a:normAutofit/>
          </a:bodyPr>
          <a:lstStyle/>
          <a:p>
            <a:r>
              <a:rPr lang="en-US" dirty="0" smtClean="0"/>
              <a:t>Unlimited</a:t>
            </a:r>
          </a:p>
          <a:p>
            <a:r>
              <a:rPr lang="en-US" dirty="0" smtClean="0"/>
              <a:t>Same line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9763" y="3001818"/>
            <a:ext cx="4324927" cy="339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8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849134" cy="1459272"/>
          </a:xfrm>
        </p:spPr>
        <p:txBody>
          <a:bodyPr>
            <a:normAutofit/>
          </a:bodyPr>
          <a:lstStyle/>
          <a:p>
            <a:r>
              <a:rPr lang="en-US" dirty="0" smtClean="0"/>
              <a:t>Ordered pair where the lines touch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636" y="2946400"/>
            <a:ext cx="4382655" cy="37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3800" dirty="0" smtClean="0"/>
              <a:t>Get rid of!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521758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194179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/>
              <a:t>Replace or Switch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519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Intercept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4820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9900" dirty="0" smtClean="0"/>
              <a:t>Y=</a:t>
            </a:r>
            <a:r>
              <a:rPr lang="en-US" sz="19900" dirty="0" err="1" smtClean="0"/>
              <a:t>mx+b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1452877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303" y="2724800"/>
            <a:ext cx="9613861" cy="25861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600" dirty="0" smtClean="0"/>
              <a:t>AX+BY=C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81450933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8402</TotalTime>
  <Words>52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Unit 4 Vocabulary</vt:lpstr>
      <vt:lpstr>No Solution</vt:lpstr>
      <vt:lpstr>1 Solution </vt:lpstr>
      <vt:lpstr>Infinite Solution</vt:lpstr>
      <vt:lpstr>Solution</vt:lpstr>
      <vt:lpstr>Elimination</vt:lpstr>
      <vt:lpstr>Substitution </vt:lpstr>
      <vt:lpstr>Slope Intercept </vt:lpstr>
      <vt:lpstr>Standard 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Vocabulary</dc:title>
  <dc:creator>Jasmine Sensabaugh</dc:creator>
  <cp:lastModifiedBy>Jasmine Sensabaugh</cp:lastModifiedBy>
  <cp:revision>9</cp:revision>
  <dcterms:created xsi:type="dcterms:W3CDTF">2016-10-07T21:38:04Z</dcterms:created>
  <dcterms:modified xsi:type="dcterms:W3CDTF">2016-10-17T18:41:21Z</dcterms:modified>
</cp:coreProperties>
</file>